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405" r:id="rId45"/>
    <p:sldId id="333" r:id="rId46"/>
    <p:sldId id="381" r:id="rId47"/>
    <p:sldId id="377" r:id="rId48"/>
    <p:sldId id="378" r:id="rId49"/>
    <p:sldId id="319" r:id="rId50"/>
    <p:sldId id="379" r:id="rId51"/>
    <p:sldId id="380" r:id="rId52"/>
    <p:sldId id="345" r:id="rId53"/>
    <p:sldId id="421" r:id="rId54"/>
    <p:sldId id="335" r:id="rId55"/>
    <p:sldId id="293" r:id="rId56"/>
    <p:sldId id="295" r:id="rId57"/>
    <p:sldId id="425" r:id="rId58"/>
    <p:sldId id="336" r:id="rId59"/>
    <p:sldId id="422" r:id="rId60"/>
    <p:sldId id="429" r:id="rId61"/>
    <p:sldId id="423" r:id="rId62"/>
    <p:sldId id="426" r:id="rId63"/>
    <p:sldId id="430" r:id="rId64"/>
    <p:sldId id="433" r:id="rId65"/>
    <p:sldId id="437" r:id="rId66"/>
    <p:sldId id="434" r:id="rId67"/>
    <p:sldId id="435" r:id="rId68"/>
    <p:sldId id="337" r:id="rId69"/>
    <p:sldId id="256" r:id="rId70"/>
    <p:sldId id="257" r:id="rId71"/>
    <p:sldId id="258" r:id="rId72"/>
    <p:sldId id="259" r:id="rId73"/>
    <p:sldId id="260" r:id="rId74"/>
    <p:sldId id="261" r:id="rId75"/>
    <p:sldId id="263" r:id="rId76"/>
    <p:sldId id="341" r:id="rId77"/>
    <p:sldId id="346" r:id="rId78"/>
    <p:sldId id="365" r:id="rId79"/>
    <p:sldId id="366" r:id="rId80"/>
    <p:sldId id="367" r:id="rId81"/>
    <p:sldId id="382" r:id="rId82"/>
    <p:sldId id="383" r:id="rId83"/>
    <p:sldId id="368" r:id="rId84"/>
    <p:sldId id="369" r:id="rId85"/>
    <p:sldId id="385" r:id="rId86"/>
    <p:sldId id="384" r:id="rId87"/>
    <p:sldId id="386" r:id="rId88"/>
    <p:sldId id="416" r:id="rId89"/>
    <p:sldId id="415" r:id="rId90"/>
    <p:sldId id="417" r:id="rId91"/>
    <p:sldId id="387" r:id="rId92"/>
    <p:sldId id="388" r:id="rId93"/>
    <p:sldId id="419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414" r:id="rId102"/>
    <p:sldId id="396" r:id="rId103"/>
    <p:sldId id="397" r:id="rId104"/>
    <p:sldId id="398" r:id="rId105"/>
    <p:sldId id="407" r:id="rId106"/>
    <p:sldId id="409" r:id="rId107"/>
    <p:sldId id="410" r:id="rId108"/>
    <p:sldId id="412" r:id="rId109"/>
    <p:sldId id="413" r:id="rId110"/>
    <p:sldId id="432" r:id="rId111"/>
    <p:sldId id="436" r:id="rId112"/>
    <p:sldId id="427" r:id="rId113"/>
    <p:sldId id="428" r:id="rId114"/>
    <p:sldId id="294" r:id="rId115"/>
    <p:sldId id="420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0" autoAdjust="0"/>
  </p:normalViewPr>
  <p:slideViewPr>
    <p:cSldViewPr snapToGrid="0">
      <p:cViewPr varScale="1">
        <p:scale>
          <a:sx n="88" d="100"/>
          <a:sy n="88" d="100"/>
        </p:scale>
        <p:origin x="10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0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48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1.png"/><Relationship Id="rId10" Type="http://schemas.openxmlformats.org/officeDocument/2006/relationships/image" Target="../media/image1480.png"/><Relationship Id="rId4" Type="http://schemas.openxmlformats.org/officeDocument/2006/relationships/image" Target="../media/image1511.png"/><Relationship Id="rId9" Type="http://schemas.openxmlformats.org/officeDocument/2006/relationships/image" Target="../media/image147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A521C83-B4E1-4F00-AD3A-3A93662B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9" y="1688242"/>
            <a:ext cx="9163317" cy="48046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51" y="1472334"/>
            <a:ext cx="9598110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itting, small, table, people&#10;&#10;Description automatically generated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9" y="1395445"/>
            <a:ext cx="10899414" cy="5313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71182A-46F5-41FA-A712-929B8C19DA00}"/>
              </a:ext>
            </a:extLst>
          </p:cNvPr>
          <p:cNvSpPr txBox="1"/>
          <p:nvPr/>
        </p:nvSpPr>
        <p:spPr>
          <a:xfrm>
            <a:off x="10318282" y="0"/>
            <a:ext cx="187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Symbolic</a:t>
            </a:r>
          </a:p>
        </p:txBody>
      </p:sp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024272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inputs as </a:t>
            </a:r>
            <a:r>
              <a:rPr lang="en-US" dirty="0" err="1"/>
              <a:t>Montecarlo</a:t>
            </a:r>
            <a:r>
              <a:rPr lang="en-US" dirty="0"/>
              <a:t> on previous slide, but the solver is least squares instead of symbolic. This simulation took 1 hour.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22F43-2605-4026-9E5E-9486BD41472D}"/>
              </a:ext>
            </a:extLst>
          </p:cNvPr>
          <p:cNvSpPr txBox="1"/>
          <p:nvPr/>
        </p:nvSpPr>
        <p:spPr>
          <a:xfrm>
            <a:off x="7584707" y="0"/>
            <a:ext cx="460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Squares minimum distance to hyperbolas</a:t>
            </a:r>
          </a:p>
        </p:txBody>
      </p:sp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estimated and measured time difference results in worse Azimuth uncertainty.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048900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 a point, (</a:t>
            </a:r>
            <a:r>
              <a:rPr lang="en-US" sz="1400" dirty="0" err="1"/>
              <a:t>x,y,z</a:t>
            </a:r>
            <a:r>
              <a:rPr lang="en-US" sz="1400" dirty="0"/>
              <a:t>), compute the time differences this point would have, compare them to the measured time differences. Minimize the differences.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D2EA-6616-437C-A23C-6225B8C19977}"/>
              </a:ext>
            </a:extLst>
          </p:cNvPr>
          <p:cNvSpPr txBox="1"/>
          <p:nvPr/>
        </p:nvSpPr>
        <p:spPr>
          <a:xfrm>
            <a:off x="7074568" y="0"/>
            <a:ext cx="511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Squares minimize time difference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3043071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46376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2696" y="2394970"/>
              <a:ext cx="2451942" cy="3708949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84"/>
            <a:ext cx="10515600" cy="5246016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lvl="1" fontAlgn="base"/>
            <a:r>
              <a:rPr lang="en-US" dirty="0"/>
              <a:t>This has yet to be tried.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This turns out to be less accurate. See below slides.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  <a:p>
            <a:pPr lvl="1" fontAlgn="base"/>
            <a:r>
              <a:rPr lang="en-US" dirty="0"/>
              <a:t>Could be an iterative method, find the direction, based on that direction change planes we solve on and find direction again. Continue until converged.</a:t>
            </a:r>
          </a:p>
          <a:p>
            <a:pPr lvl="1" fontAlgn="base"/>
            <a:r>
              <a:rPr lang="en-US" dirty="0"/>
              <a:t>This has yet to be tried.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3CA1D85C-B030-4DA7-91C5-CA09AC06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34" y="2058887"/>
            <a:ext cx="5654289" cy="448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uses an optimization function and minimizes a cost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how close to the hyperboloid the current guess,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is. If the current guess is on the hyperboloid,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</a:t>
                </a:r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being on all 3 hyperboloids. Minimizing this yields the point closest to all 3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87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cost function compares the measured and estimated time differences.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𝑒𝑠𝑡𝑖𝑚𝑎𝑡𝑒𝑑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</m:sub>
                    </m:sSub>
                  </m:oMath>
                </a14:m>
                <a:r>
                  <a:rPr lang="en-US" dirty="0"/>
                  <a:t> calculates what the time differences would be if an emitter was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compare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measured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differences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to replicating the measured time differences. Minimizing this seems to yield a point close to the center of intersection of the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02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distance to hyperbola least squares tends to find the solution closest to the bottom leg of the isosceles triangle that </a:t>
            </a:r>
            <a:r>
              <a:rPr lang="en-US" dirty="0" err="1"/>
              <a:t>TDoA</a:t>
            </a:r>
            <a:r>
              <a:rPr lang="en-US" dirty="0"/>
              <a:t> creates.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2773053" y="6118904"/>
            <a:ext cx="60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45 is a stable point. Even 5 microsecond error does not cause crazy triangle shapes.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99096C-9891-4098-A7AE-4120D9CD2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781016" y="2079171"/>
            <a:ext cx="5333559" cy="3745099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AC98DDE-6633-479B-811D-C3A929C67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6299164" y="2079171"/>
            <a:ext cx="5333559" cy="3745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C22F5E-B5C1-40B3-AA76-4E6B6888FBC2}"/>
              </a:ext>
            </a:extLst>
          </p:cNvPr>
          <p:cNvSpPr txBox="1"/>
          <p:nvPr/>
        </p:nvSpPr>
        <p:spPr>
          <a:xfrm>
            <a:off x="9471040" y="3439886"/>
            <a:ext cx="2536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time difference least squares varies between converging between symbolic and minimize distance and converging above symbolic. </a:t>
            </a:r>
          </a:p>
        </p:txBody>
      </p:sp>
    </p:spTree>
    <p:extLst>
      <p:ext uri="{BB962C8B-B14F-4D97-AF65-F5344CB8AC3E}">
        <p14:creationId xmlns:p14="http://schemas.microsoft.com/office/powerpoint/2010/main" val="2566892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 can find a solution where the Symbolic Solver cannot. The solutions vary significantly between the cost functions.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62440" y="2262433"/>
            <a:ext cx="5333559" cy="37381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1470581" y="6120970"/>
            <a:ext cx="87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5 is an unstable point. Five microsecond error shifts the hyperbolas enough that they don’t intersect. Only least squares gets a solution here.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0BDFB-7534-4C2E-AE43-A6AEF9C417C5}"/>
              </a:ext>
            </a:extLst>
          </p:cNvPr>
          <p:cNvSpPr txBox="1"/>
          <p:nvPr/>
        </p:nvSpPr>
        <p:spPr>
          <a:xfrm>
            <a:off x="10072099" y="3678636"/>
            <a:ext cx="16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symbolic solver requires a bounded triangular region.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7925C1C-FD99-4FAD-9BD9-BFBF0C970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838200" y="2210513"/>
            <a:ext cx="5333559" cy="373818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2788ED-62FF-4208-84E3-DF04B7376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5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8223</Words>
  <Application>Microsoft Office PowerPoint</Application>
  <PresentationFormat>Widescreen</PresentationFormat>
  <Paragraphs>2490</Paragraphs>
  <Slides>115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0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Least Squares uses an optimization function and minimizes a cost function.</vt:lpstr>
      <vt:lpstr>An alternative cost function compares the measured and estimated time differences.</vt:lpstr>
      <vt:lpstr>Minimum distance to hyperbola least squares tends to find the solution closest to the bottom leg of the isosceles triangle that TDoA creates. </vt:lpstr>
      <vt:lpstr>Least Squares can find a solution where the Symbolic Solver cannot. The solutions vary significantly between the cost functions.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Both Mean Distance and having the smallest max angle makes the best triangle. </vt:lpstr>
      <vt:lpstr>Least Squares Results in higher coverage, but suffers with slightly higher uncertainty. </vt:lpstr>
      <vt:lpstr>Comparing estimated and measured time difference results in worse Azimuth uncertainty.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185</cp:revision>
  <dcterms:created xsi:type="dcterms:W3CDTF">2019-10-18T04:17:12Z</dcterms:created>
  <dcterms:modified xsi:type="dcterms:W3CDTF">2020-01-03T20:51:06Z</dcterms:modified>
</cp:coreProperties>
</file>